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70" r:id="rId3"/>
    <p:sldId id="266" r:id="rId4"/>
    <p:sldId id="273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A2EE4396-F1A7-4070-B154-E7924B2DAC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12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518D4D41-2F5C-48D1-A663-96E6ED8FFC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7774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Times New Roman"/>
        <a:cs typeface="Times New Roman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25E23397-2D89-4216-8BA5-B9CA86711CEC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2F5BA2CA-959E-4AF5-8FF8-C7ED2BF9BE8A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604C8DE1-2CFA-4811-95F4-7B840B8A7070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1BE78305-9793-4CF0-92CA-8EF9EB78FC7F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6384773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  <a:cs typeface="Times New Roman" pitchFamily="18" charset="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  <a:cs typeface="Times New Roman" pitchFamily="18" charset="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3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dirty="0">
                  <a:latin typeface="Times New Roman" charset="0"/>
                  <a:ea typeface="宋体" charset="-122"/>
                  <a:cs typeface="Times New Roman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dirty="0">
                <a:latin typeface="Times New Roman" charset="0"/>
                <a:ea typeface="宋体" charset="-122"/>
                <a:cs typeface="Times New Roman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5675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祂為我死，我纔能活，我今為祂活著；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He died for me that I might live; I live for Him who died,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我命、我愛，我都獻給那為我釘死的。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My life, my love to Him I give, Jesus, the Crucified.</a:t>
            </a:r>
          </a:p>
          <a:p>
            <a:pPr algn="ctr" eaLnBrk="1" hangingPunct="1"/>
            <a:r>
              <a:rPr lang="en-US" altLang="zh-TW" sz="2000" dirty="0">
                <a:ea typeface="標楷體" pitchFamily="65" charset="-120"/>
              </a:rPr>
              <a:t> </a:t>
            </a:r>
            <a:r>
              <a:rPr lang="zh-TW" altLang="en-US" dirty="0">
                <a:ea typeface="標楷體" pitchFamily="65" charset="-120"/>
              </a:rPr>
              <a:t>哦，耶穌我主，我救主，使我能專心跟從主；</a:t>
            </a:r>
          </a:p>
          <a:p>
            <a:pPr algn="ctr" eaLnBrk="1" hangingPunct="1"/>
            <a:r>
              <a:rPr lang="en-US" altLang="zh-TW" sz="2800" dirty="0">
                <a:ea typeface="PMingLiU" pitchFamily="18" charset="-120"/>
                <a:cs typeface="Times New Roman" pitchFamily="18" charset="0"/>
              </a:rPr>
              <a:t>O, Jesus, my Lord and Savior, help me to fully follow Thee;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祢怎樣為我而死而活，讓我照樣為祢死活。</a:t>
            </a:r>
          </a:p>
          <a:p>
            <a:pPr algn="ctr" eaLnBrk="1" hangingPunct="1"/>
            <a:r>
              <a:rPr lang="en-US" altLang="zh-TW" sz="2400" dirty="0">
                <a:ea typeface="PMingLiU" pitchFamily="18" charset="-120"/>
                <a:cs typeface="Times New Roman" pitchFamily="18" charset="0"/>
              </a:rPr>
              <a:t>In life and death and loving service, as Thou hast lived and died for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anose="020B0606020202030204" pitchFamily="34" charset="0"/>
                <a:ea typeface="PMingLiU" pitchFamily="18" charset="-120"/>
                <a:cs typeface="Arial" pitchFamily="34" charset="0"/>
              </a:rPr>
              <a:t>H407</a:t>
            </a:r>
            <a:r>
              <a:rPr lang="en-US" altLang="zh-TW" sz="2800" b="1" dirty="0">
                <a:latin typeface="Arial" pitchFamily="34" charset="0"/>
                <a:ea typeface="PMingLiU" pitchFamily="18" charset="-120"/>
                <a:cs typeface="Arial" pitchFamily="34" charset="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祂為我死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Arial" pitchFamily="34" charset="0"/>
              </a:rPr>
              <a:t> </a:t>
            </a:r>
            <a:br>
              <a:rPr lang="en-US" altLang="zh-TW" b="1" dirty="0">
                <a:latin typeface="Arial" pitchFamily="34" charset="0"/>
                <a:ea typeface="PMingLiU" pitchFamily="18" charset="-120"/>
                <a:cs typeface="Arial" pitchFamily="34" charset="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itchFamily="65" charset="-120"/>
                <a:cs typeface="Arial" pitchFamily="34" charset="0"/>
              </a:rPr>
              <a:t>HE DIED FOR ME (</a:t>
            </a:r>
            <a:r>
              <a:rPr lang="zh-TW" altLang="en-US" sz="2400" dirty="0">
                <a:latin typeface="Arial Narrow" panose="020B0606020202030204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itchFamily="65" charset="-120"/>
                <a:cs typeface="Arial" pitchFamily="34" charset="0"/>
              </a:rPr>
              <a:t>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祂為我死，我纔能死，脫離罪、己、俗世；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died for me that I might die to Satan, self, and sin;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哦，死何奧，哦，生何高，願我聯合倚靠！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 death so deep</a:t>
            </a:r>
            <a:r>
              <a:rPr lang="zh-TW" altLang="en-US" sz="2800" dirty="0">
                <a:ea typeface="標楷體" pitchFamily="65" charset="-120"/>
              </a:rPr>
              <a:t>！ </a:t>
            </a:r>
            <a:r>
              <a:rPr lang="en-US" altLang="zh-TW" sz="2800" dirty="0">
                <a:ea typeface="標楷體" pitchFamily="65" charset="-120"/>
              </a:rPr>
              <a:t>O life so high</a:t>
            </a:r>
            <a:r>
              <a:rPr lang="zh-TW" altLang="en-US" sz="2800" dirty="0">
                <a:ea typeface="標楷體" pitchFamily="65" charset="-120"/>
              </a:rPr>
              <a:t>！ </a:t>
            </a:r>
            <a:r>
              <a:rPr lang="en-US" altLang="zh-TW" sz="2800" dirty="0">
                <a:ea typeface="標楷體" pitchFamily="65" charset="-120"/>
              </a:rPr>
              <a:t>Help me to enter in.</a:t>
            </a:r>
          </a:p>
          <a:p>
            <a:pPr algn="ctr" eaLnBrk="1" hangingPunct="1"/>
            <a:r>
              <a:rPr lang="en-US" altLang="zh-TW" sz="2000" dirty="0">
                <a:ea typeface="標楷體" pitchFamily="65" charset="-120"/>
              </a:rPr>
              <a:t> </a:t>
            </a:r>
            <a:r>
              <a:rPr lang="zh-TW" altLang="en-US" dirty="0">
                <a:ea typeface="標楷體" pitchFamily="65" charset="-120"/>
              </a:rPr>
              <a:t>哦，耶穌我主，我救主，使我能專心跟從主；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O, Jesus, my Lord and Savior, help me to fully follow Thee;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祢怎樣為我而死而活，讓我照樣為祢死活。</a:t>
            </a:r>
          </a:p>
          <a:p>
            <a:pPr algn="ctr" eaLnBrk="1" hangingPunct="1"/>
            <a:r>
              <a:rPr lang="en-US" altLang="zh-TW" sz="2400" dirty="0">
                <a:ea typeface="標楷體" pitchFamily="65" charset="-120"/>
              </a:rPr>
              <a:t>In life and death and loving service, as Thou hast lived and died for 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祂為我活，我纔能活，像祂那樣“無我；”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lives for me that I may live as spotless even as He;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求主從我顯祢性情，活出祢的生命。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Savior, to me Thy nature give, and live Thy life in me.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哦，耶穌我主，我救主，使我能專心跟從主；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O, Jesus, my Lord and Savior, help me to fully follow Thee;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祢怎樣為我而死而活，讓我照樣為祢死活。</a:t>
            </a:r>
          </a:p>
          <a:p>
            <a:pPr algn="ctr" eaLnBrk="1" hangingPunct="1"/>
            <a:r>
              <a:rPr lang="en-US" altLang="zh-TW" sz="2400" dirty="0">
                <a:ea typeface="標楷體" pitchFamily="65" charset="-120"/>
              </a:rPr>
              <a:t>In life and death and loving service, as Thou hast lived and died for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H407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4/4)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祂為我活，我願一生把祂分給眾人；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lives for me that I may give His love to hearts that pine;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讓我像主為人而活，跟隨主的領率。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Let me like Him for others live, and trace His steps divine.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哦，耶穌我主，我救主，使我能專心跟從主；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O, Jesus, my Lord and Savior, help me to fully follow Thee;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祢怎樣為我而死而活，讓我照樣為祢死活。</a:t>
            </a:r>
          </a:p>
          <a:p>
            <a:pPr algn="ctr" eaLnBrk="1" hangingPunct="1"/>
            <a:r>
              <a:rPr lang="en-US" altLang="zh-TW" sz="2400" dirty="0">
                <a:ea typeface="標楷體" pitchFamily="65" charset="-120"/>
              </a:rPr>
              <a:t>In life and death and loving service, as Thou hast lived and died for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4302</TotalTime>
  <Words>536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H407  祂為我死  HE DIED FOR ME (節1/4)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188</cp:revision>
  <dcterms:created xsi:type="dcterms:W3CDTF">2017-05-28T07:04:39Z</dcterms:created>
  <dcterms:modified xsi:type="dcterms:W3CDTF">2017-08-05T22:27:37Z</dcterms:modified>
</cp:coreProperties>
</file>